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80" r:id="rId8"/>
    <p:sldId id="281" r:id="rId9"/>
    <p:sldId id="279" r:id="rId10"/>
    <p:sldId id="258" r:id="rId11"/>
    <p:sldId id="259" r:id="rId12"/>
    <p:sldId id="272" r:id="rId13"/>
    <p:sldId id="282" r:id="rId14"/>
    <p:sldId id="273" r:id="rId15"/>
    <p:sldId id="277" r:id="rId16"/>
    <p:sldId id="278" r:id="rId17"/>
    <p:sldId id="266" r:id="rId18"/>
    <p:sldId id="288" r:id="rId19"/>
    <p:sldId id="267" r:id="rId20"/>
    <p:sldId id="268" r:id="rId21"/>
    <p:sldId id="270" r:id="rId22"/>
    <p:sldId id="283" r:id="rId23"/>
    <p:sldId id="286" r:id="rId24"/>
    <p:sldId id="284" r:id="rId25"/>
    <p:sldId id="289" r:id="rId26"/>
    <p:sldId id="290" r:id="rId27"/>
    <p:sldId id="291" r:id="rId28"/>
    <p:sldId id="292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18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19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87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01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643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85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35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775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739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46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81960-8A99-4379-8B19-9BC22BF87E78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38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81960-8A99-4379-8B19-9BC22BF87E78}" type="datetimeFigureOut">
              <a:rPr lang="hu-HU" smtClean="0"/>
              <a:t>2018. 07. 18.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02FBC-EDBF-4210-AB37-3C28C051B2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552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16519" y="2155998"/>
            <a:ext cx="6603344" cy="1070632"/>
          </a:xfrm>
        </p:spPr>
        <p:txBody>
          <a:bodyPr>
            <a:normAutofit/>
          </a:bodyPr>
          <a:lstStyle/>
          <a:p>
            <a:pPr algn="l"/>
            <a:r>
              <a:rPr lang="hu-HU" sz="5000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VÁROSI IFJÚSÁGPOLITIKA</a:t>
            </a:r>
            <a:endParaRPr lang="hu-HU" sz="5000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05155" y="2429692"/>
            <a:ext cx="4415246" cy="192645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/>
            </a:r>
            <a:br>
              <a:rPr lang="hu-HU" sz="6000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</a:br>
            <a:r>
              <a:rPr lang="hu-HU" sz="5300" b="1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JELENLEGI ALAPRAJZ</a:t>
            </a:r>
            <a:r>
              <a:rPr lang="hu-HU" sz="6000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/>
            </a:r>
            <a:br>
              <a:rPr lang="hu-HU" sz="6000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</a:br>
            <a:endParaRPr lang="hu-HU" sz="6000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5786845" cy="60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776754" y="2312126"/>
            <a:ext cx="4415246" cy="192645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/>
            </a:r>
            <a:br>
              <a:rPr lang="hu-HU" sz="6000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</a:br>
            <a:r>
              <a:rPr lang="hu-HU" sz="5300" b="1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TERVEZETT</a:t>
            </a:r>
            <a:br>
              <a:rPr lang="hu-HU" sz="5300" b="1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</a:br>
            <a:r>
              <a:rPr lang="hu-HU" sz="5300" b="1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ALAPRAJZ</a:t>
            </a:r>
            <a:r>
              <a:rPr lang="hu-HU" sz="6000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/>
            </a:r>
            <a:br>
              <a:rPr lang="hu-HU" sz="6000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</a:br>
            <a:endParaRPr lang="hu-HU" sz="6000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190410" cy="6021977"/>
          </a:xfrm>
        </p:spPr>
      </p:pic>
    </p:spTree>
    <p:extLst>
      <p:ext uri="{BB962C8B-B14F-4D97-AF65-F5344CB8AC3E}">
        <p14:creationId xmlns:p14="http://schemas.microsoft.com/office/powerpoint/2010/main" val="40933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Multifunkcionális központ kialakítása</a:t>
            </a:r>
            <a:endParaRPr lang="hu-HU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43467" y="13255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3467" y="2403471"/>
            <a:ext cx="109694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Museo 300" panose="02000000000000000000" pitchFamily="50" charset="-18"/>
                <a:ea typeface="+mj-ea"/>
                <a:cs typeface="+mj-cs"/>
              </a:rPr>
              <a:t>Volt általános iskola és gimnázium átalakítása közösségi térré </a:t>
            </a:r>
          </a:p>
          <a:p>
            <a:r>
              <a:rPr lang="hu-HU" sz="2800" dirty="0">
                <a:latin typeface="Museo 300" panose="02000000000000000000" pitchFamily="50" charset="-18"/>
                <a:ea typeface="+mj-ea"/>
                <a:cs typeface="+mj-cs"/>
              </a:rPr>
              <a:t> </a:t>
            </a:r>
            <a:r>
              <a:rPr lang="hu-HU" sz="2800" dirty="0" smtClean="0">
                <a:latin typeface="Museo 300" panose="02000000000000000000" pitchFamily="50" charset="-18"/>
                <a:ea typeface="+mj-ea"/>
                <a:cs typeface="+mj-cs"/>
              </a:rPr>
              <a:t>    </a:t>
            </a:r>
            <a:r>
              <a:rPr lang="hu-HU" sz="2800" dirty="0" smtClean="0">
                <a:latin typeface="Museo 300" panose="02000000000000000000" pitchFamily="50" charset="-18"/>
                <a:ea typeface="+mj-ea"/>
                <a:cs typeface="+mj-cs"/>
              </a:rPr>
              <a:t>(</a:t>
            </a:r>
            <a:r>
              <a:rPr lang="hu-HU" sz="2800" dirty="0" smtClean="0">
                <a:latin typeface="Museo 300" panose="02000000000000000000" pitchFamily="50" charset="-18"/>
                <a:ea typeface="+mj-ea"/>
                <a:cs typeface="+mj-cs"/>
              </a:rPr>
              <a:t>épület + udvar</a:t>
            </a:r>
            <a:r>
              <a:rPr lang="hu-HU" sz="2800" dirty="0" smtClean="0">
                <a:latin typeface="Museo 300" panose="02000000000000000000" pitchFamily="50" charset="-18"/>
                <a:ea typeface="+mj-ea"/>
                <a:cs typeface="+mj-cs"/>
              </a:rPr>
              <a:t>)</a:t>
            </a:r>
          </a:p>
          <a:p>
            <a:endParaRPr lang="hu-HU" sz="2800" dirty="0" smtClean="0">
              <a:latin typeface="Museo 300" panose="02000000000000000000" pitchFamily="50" charset="-18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Museo 300" panose="02000000000000000000" pitchFamily="50" charset="-18"/>
                <a:ea typeface="+mj-ea"/>
                <a:cs typeface="+mj-cs"/>
              </a:rPr>
              <a:t>Pályázat + saját forrás </a:t>
            </a:r>
            <a:endParaRPr lang="hu-HU" sz="2800" dirty="0">
              <a:latin typeface="Museo 300" panose="02000000000000000000" pitchFamily="50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77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Multifunkcionális központ kialakítása</a:t>
            </a:r>
            <a:endParaRPr lang="hu-HU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43467" y="13255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82210" y="1194769"/>
            <a:ext cx="113482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Museo 300" panose="02000000000000000000" pitchFamily="50" charset="-18"/>
                <a:ea typeface="+mj-ea"/>
                <a:cs typeface="+mj-cs"/>
              </a:rPr>
              <a:t>Udvarfejlesztés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Museo 300" panose="02000000000000000000" pitchFamily="50" charset="-18"/>
                <a:ea typeface="+mj-ea"/>
                <a:cs typeface="+mj-cs"/>
              </a:rPr>
              <a:t>Játszótér kialakítása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Museo 300" panose="02000000000000000000" pitchFamily="50" charset="-18"/>
                <a:ea typeface="+mj-ea"/>
                <a:cs typeface="+mj-cs"/>
              </a:rPr>
              <a:t>Városi rendezvények megtartására alkalmas helyszín kialakítása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Museo 300" panose="02000000000000000000" pitchFamily="50" charset="-18"/>
                <a:ea typeface="+mj-ea"/>
                <a:cs typeface="+mj-cs"/>
              </a:rPr>
              <a:t>Sütögetési, főzési lehetőség kialakítása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err="1" smtClean="0">
                <a:latin typeface="Museo 300" panose="02000000000000000000" pitchFamily="50" charset="-18"/>
                <a:ea typeface="+mj-ea"/>
                <a:cs typeface="+mj-cs"/>
              </a:rPr>
              <a:t>Senior</a:t>
            </a:r>
            <a:r>
              <a:rPr lang="hu-HU" sz="2000" dirty="0" smtClean="0">
                <a:latin typeface="Museo 300" panose="02000000000000000000" pitchFamily="50" charset="-18"/>
                <a:ea typeface="+mj-ea"/>
                <a:cs typeface="+mj-cs"/>
              </a:rPr>
              <a:t> park kialakítása</a:t>
            </a:r>
          </a:p>
          <a:p>
            <a:endParaRPr lang="hu-HU" sz="2000" dirty="0">
              <a:latin typeface="Museo 300" panose="02000000000000000000" pitchFamily="50" charset="-18"/>
              <a:ea typeface="+mj-ea"/>
              <a:cs typeface="+mj-cs"/>
            </a:endParaRPr>
          </a:p>
          <a:p>
            <a:r>
              <a:rPr lang="hu-HU" sz="2000" b="1" dirty="0" smtClean="0">
                <a:latin typeface="Museo 300" panose="02000000000000000000" pitchFamily="50" charset="-18"/>
                <a:ea typeface="+mj-ea"/>
                <a:cs typeface="+mj-cs"/>
              </a:rPr>
              <a:t>Épületfejlesztés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Museo 300" panose="02000000000000000000" pitchFamily="50" charset="-18"/>
                <a:ea typeface="+mj-ea"/>
                <a:cs typeface="+mj-cs"/>
              </a:rPr>
              <a:t>Pince átalakítása kulturált szórakozóhellyé billiárd –darts – koncert klubhelyiségekkel,   kiszolgálóhelyiséggel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Museo 300" panose="02000000000000000000" pitchFamily="50" charset="-18"/>
                <a:ea typeface="+mj-ea"/>
                <a:cs typeface="+mj-cs"/>
              </a:rPr>
              <a:t>Földszinten egyetemi képzések lebonyolítása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Museo 300" panose="02000000000000000000" pitchFamily="50" charset="-18"/>
                <a:ea typeface="+mj-ea"/>
                <a:cs typeface="+mj-cs"/>
              </a:rPr>
              <a:t>Emeleti részen civil szervezeteknek, egyesületeknek (pl. nyugdíjas) klubhelységek kialakítása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Museo 300" panose="02000000000000000000" pitchFamily="50" charset="-18"/>
              <a:ea typeface="+mj-ea"/>
              <a:cs typeface="+mj-cs"/>
            </a:endParaRPr>
          </a:p>
          <a:p>
            <a:r>
              <a:rPr lang="hu-HU" sz="2000" b="1" dirty="0" smtClean="0">
                <a:latin typeface="Museo 300" panose="02000000000000000000" pitchFamily="50" charset="-18"/>
                <a:ea typeface="+mj-ea"/>
                <a:cs typeface="+mj-cs"/>
              </a:rPr>
              <a:t>Egyéb tevékenységek: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Museo 300" panose="02000000000000000000" pitchFamily="50" charset="-18"/>
                <a:ea typeface="+mj-ea"/>
                <a:cs typeface="+mj-cs"/>
              </a:rPr>
              <a:t>Táborok, klubfoglalkozások (pl. táncoktatás, sport), rendezvények megszervezése</a:t>
            </a:r>
            <a:endParaRPr lang="hu-HU" sz="2400" b="1" dirty="0">
              <a:latin typeface="Museo 300" panose="02000000000000000000" pitchFamily="50" charset="-1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037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Multifunkcionális központ kialakítása</a:t>
            </a:r>
            <a:endParaRPr lang="hu-HU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43467" y="13255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3467" y="2403471"/>
            <a:ext cx="919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Museo 300" panose="02000000000000000000" pitchFamily="50" charset="-18"/>
              <a:ea typeface="+mj-ea"/>
              <a:cs typeface="+mj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9" y="0"/>
            <a:ext cx="12198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Multifunkcionális központ kialakítása</a:t>
            </a:r>
            <a:endParaRPr lang="hu-HU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43467" y="13255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43467" y="2403471"/>
            <a:ext cx="9190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Museo 300" panose="02000000000000000000" pitchFamily="50" charset="-18"/>
              <a:ea typeface="+mj-ea"/>
              <a:cs typeface="+mj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4596"/>
          </a:xfrm>
        </p:spPr>
      </p:pic>
    </p:spTree>
    <p:extLst>
      <p:ext uri="{BB962C8B-B14F-4D97-AF65-F5344CB8AC3E}">
        <p14:creationId xmlns:p14="http://schemas.microsoft.com/office/powerpoint/2010/main" val="32714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38200" y="3239589"/>
            <a:ext cx="6215743" cy="2937374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93617" y="338999"/>
            <a:ext cx="10515600" cy="1325563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Sportkomplexum kialakítása a volt cipőgyár épületében</a:t>
            </a:r>
            <a:br>
              <a:rPr lang="hu-HU" dirty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</a:br>
            <a:endParaRPr lang="hu-HU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pic>
        <p:nvPicPr>
          <p:cNvPr id="6" name="Picture 2" descr="C:\Users\titkarsag\Desktop\2017. Prezentációhoz képek\2017-01\DSC_3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85" y="1262503"/>
            <a:ext cx="6729753" cy="449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38200" y="3239589"/>
            <a:ext cx="6215743" cy="2937374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93617" y="338999"/>
            <a:ext cx="10515600" cy="1325563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/>
            </a:r>
            <a:br>
              <a:rPr lang="hu-HU" dirty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</a:br>
            <a:endParaRPr lang="hu-HU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09" y="78732"/>
            <a:ext cx="8008393" cy="57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38200" y="3239589"/>
            <a:ext cx="6215743" cy="2937374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93617" y="338999"/>
            <a:ext cx="10515600" cy="1325563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/>
            </a:r>
            <a:br>
              <a:rPr lang="hu-HU" dirty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</a:br>
            <a:endParaRPr lang="hu-HU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0" y="-10848"/>
            <a:ext cx="12267120" cy="68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43467" y="0"/>
            <a:ext cx="105156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Ifjúsági és Családi Kuckó</a:t>
            </a:r>
            <a:endParaRPr lang="hu-HU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43467" y="1325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2017. áprilisban nyitott meg önkormányzati működtetéssel</a:t>
            </a:r>
          </a:p>
          <a:p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2017-ben 33 szervezett program fiataloknak és gyerekeknek egyaránt</a:t>
            </a:r>
          </a:p>
          <a:p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843 fő tag</a:t>
            </a:r>
          </a:p>
          <a:p>
            <a:pPr marL="0" indent="0">
              <a:buNone/>
            </a:pPr>
            <a:endParaRPr lang="hu-HU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Helyiségek, eszközök, lehetőségek:</a:t>
            </a:r>
          </a:p>
          <a:p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babamama szoba</a:t>
            </a:r>
          </a:p>
          <a:p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xbox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 szoba, </a:t>
            </a:r>
            <a:r>
              <a:rPr lang="hu-HU" sz="2200" dirty="0" err="1" smtClean="0">
                <a:solidFill>
                  <a:schemeClr val="bg2">
                    <a:lumMod val="25000"/>
                  </a:schemeClr>
                </a:solidFill>
              </a:rPr>
              <a:t>léghoki</a:t>
            </a:r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billiárd, csocsó, darts </a:t>
            </a:r>
          </a:p>
          <a:p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társasjátékok, udvari játékok</a:t>
            </a:r>
          </a:p>
          <a:p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sütögetés, főzés</a:t>
            </a:r>
          </a:p>
          <a:p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csapatépítők, baráti összejövetelek</a:t>
            </a:r>
          </a:p>
          <a:p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hu-H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5" y="987908"/>
            <a:ext cx="5805009" cy="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670"/>
            <a:ext cx="12192000" cy="38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94509" y="260622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Térfigyelő rendszer kiépítése</a:t>
            </a:r>
          </a:p>
        </p:txBody>
      </p:sp>
      <p:sp>
        <p:nvSpPr>
          <p:cNvPr id="2" name="Téglalap 1"/>
          <p:cNvSpPr/>
          <p:nvPr/>
        </p:nvSpPr>
        <p:spPr>
          <a:xfrm>
            <a:off x="827313" y="2154759"/>
            <a:ext cx="103827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  <a:ea typeface="+mj-ea"/>
                <a:cs typeface="+mj-cs"/>
              </a:rPr>
              <a:t>2016. 76 térfigyelő kamera kihelyezéséről döntés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  <a:ea typeface="+mj-ea"/>
                <a:cs typeface="+mj-cs"/>
              </a:rPr>
              <a:t>2017.  plusz 40 térfigyelő kamera üzemelése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  <a:ea typeface="+mj-ea"/>
                <a:cs typeface="+mj-cs"/>
              </a:rPr>
              <a:t>diszpécserközpont</a:t>
            </a:r>
          </a:p>
        </p:txBody>
      </p:sp>
    </p:spTree>
    <p:extLst>
      <p:ext uri="{BB962C8B-B14F-4D97-AF65-F5344CB8AC3E}">
        <p14:creationId xmlns:p14="http://schemas.microsoft.com/office/powerpoint/2010/main" val="2679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94509" y="260622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Térfigyelő rendszer kiépítése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86185"/>
            <a:ext cx="4297680" cy="335157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68" y="1586184"/>
            <a:ext cx="4257222" cy="335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34" y="1586182"/>
            <a:ext cx="3254466" cy="335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35132" y="197216"/>
            <a:ext cx="7487194" cy="881426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Diszpécserközpont működtetése</a:t>
            </a:r>
            <a:endParaRPr lang="hu-HU" b="1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40" y="1078642"/>
            <a:ext cx="8650649" cy="486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207623" y="2339524"/>
            <a:ext cx="7487194" cy="881426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„ZÖLD” KÖZLEKEDÉS</a:t>
            </a:r>
            <a:endParaRPr lang="hu-HU" sz="5400" b="1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172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7356564" y="1554481"/>
            <a:ext cx="4347755" cy="4153988"/>
          </a:xfrm>
        </p:spPr>
        <p:txBody>
          <a:bodyPr>
            <a:noAutofit/>
          </a:bodyPr>
          <a:lstStyle/>
          <a:p>
            <a:r>
              <a:rPr lang="hu-HU" sz="2400" dirty="0" smtClean="0">
                <a:latin typeface="Museo 300"/>
              </a:rPr>
              <a:t>Kerékpárutak </a:t>
            </a:r>
            <a:r>
              <a:rPr lang="hu-HU" sz="2400" dirty="0">
                <a:latin typeface="Museo 300"/>
              </a:rPr>
              <a:t>építése</a:t>
            </a:r>
            <a:br>
              <a:rPr lang="hu-HU" sz="2400" dirty="0">
                <a:latin typeface="Museo 300"/>
              </a:rPr>
            </a:br>
            <a:r>
              <a:rPr lang="hu-HU" sz="2400" dirty="0">
                <a:latin typeface="Museo 300"/>
              </a:rPr>
              <a:t/>
            </a:r>
            <a:br>
              <a:rPr lang="hu-HU" sz="2400" dirty="0">
                <a:latin typeface="Museo 300"/>
              </a:rPr>
            </a:br>
            <a:r>
              <a:rPr lang="hu-HU" sz="2400" dirty="0">
                <a:latin typeface="Museo 300"/>
              </a:rPr>
              <a:t>Biztonsági sávok kialakítása</a:t>
            </a:r>
            <a:br>
              <a:rPr lang="hu-HU" sz="2400" dirty="0">
                <a:latin typeface="Museo 300"/>
              </a:rPr>
            </a:br>
            <a:r>
              <a:rPr lang="hu-HU" sz="2400" dirty="0">
                <a:latin typeface="Museo 300"/>
              </a:rPr>
              <a:t/>
            </a:r>
            <a:br>
              <a:rPr lang="hu-HU" sz="2400" dirty="0">
                <a:latin typeface="Museo 300"/>
              </a:rPr>
            </a:br>
            <a:r>
              <a:rPr lang="hu-HU" sz="2400" dirty="0">
                <a:latin typeface="Museo 300"/>
              </a:rPr>
              <a:t>Kerékpáros közlekedési </a:t>
            </a:r>
            <a:br>
              <a:rPr lang="hu-HU" sz="2400" dirty="0">
                <a:latin typeface="Museo 300"/>
              </a:rPr>
            </a:br>
            <a:r>
              <a:rPr lang="hu-HU" sz="2400" dirty="0">
                <a:latin typeface="Museo 300"/>
              </a:rPr>
              <a:t>koncepció készítése</a:t>
            </a:r>
            <a:br>
              <a:rPr lang="hu-HU" sz="2400" dirty="0">
                <a:latin typeface="Museo 300"/>
              </a:rPr>
            </a:br>
            <a:r>
              <a:rPr lang="hu-HU" sz="2400" dirty="0">
                <a:latin typeface="Museo 300"/>
              </a:rPr>
              <a:t/>
            </a:r>
            <a:br>
              <a:rPr lang="hu-HU" sz="2400" dirty="0">
                <a:latin typeface="Museo 300"/>
              </a:rPr>
            </a:br>
            <a:r>
              <a:rPr lang="hu-HU" sz="2400" dirty="0">
                <a:latin typeface="Museo 300"/>
              </a:rPr>
              <a:t>Fedett kerékpártárolók kihelyezése</a:t>
            </a:r>
            <a:r>
              <a:rPr lang="hu-HU" sz="2400" dirty="0">
                <a:latin typeface="Californian FB" panose="0207040306080B030204" pitchFamily="18" charset="0"/>
              </a:rPr>
              <a:t/>
            </a:r>
            <a:br>
              <a:rPr lang="hu-HU" sz="2400" dirty="0">
                <a:latin typeface="Californian FB" panose="0207040306080B030204" pitchFamily="18" charset="0"/>
              </a:rPr>
            </a:b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 </a:t>
            </a:r>
            <a:endParaRPr lang="hu-HU" sz="2400" b="1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25"/>
            <a:ext cx="6897189" cy="689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7356564" y="1554481"/>
            <a:ext cx="4347755" cy="4153988"/>
          </a:xfrm>
        </p:spPr>
        <p:txBody>
          <a:bodyPr>
            <a:noAutofit/>
          </a:bodyPr>
          <a:lstStyle/>
          <a:p>
            <a:r>
              <a:rPr lang="hu-HU" sz="2400" dirty="0">
                <a:latin typeface="Californian FB" panose="0207040306080B030204" pitchFamily="18" charset="0"/>
              </a:rPr>
              <a:t/>
            </a:r>
            <a:br>
              <a:rPr lang="hu-HU" sz="2400" dirty="0">
                <a:latin typeface="Californian FB" panose="0207040306080B030204" pitchFamily="18" charset="0"/>
              </a:rPr>
            </a:b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 </a:t>
            </a:r>
            <a:endParaRPr lang="hu-HU" sz="2400" b="1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0" y="1737361"/>
            <a:ext cx="12195010" cy="3386687"/>
          </a:xfrm>
          <a:prstGeom prst="rect">
            <a:avLst/>
          </a:prstGeom>
        </p:spPr>
      </p:pic>
      <p:sp>
        <p:nvSpPr>
          <p:cNvPr id="5" name="Cím 2"/>
          <p:cNvSpPr txBox="1">
            <a:spLocks/>
          </p:cNvSpPr>
          <p:nvPr/>
        </p:nvSpPr>
        <p:spPr>
          <a:xfrm>
            <a:off x="444137" y="271514"/>
            <a:ext cx="9655629" cy="881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>
                <a:solidFill>
                  <a:prstClr val="black"/>
                </a:solidFill>
                <a:latin typeface="Museo 300"/>
              </a:rPr>
              <a:t>Tesco hipermarket és a kiskörforgalom között tervezett kerékpárút</a:t>
            </a:r>
            <a:endParaRPr lang="hu-HU" sz="3200" dirty="0">
              <a:solidFill>
                <a:prstClr val="black"/>
              </a:solidFill>
              <a:latin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8732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7356564" y="1554481"/>
            <a:ext cx="4347755" cy="4153988"/>
          </a:xfrm>
        </p:spPr>
        <p:txBody>
          <a:bodyPr>
            <a:noAutofit/>
          </a:bodyPr>
          <a:lstStyle/>
          <a:p>
            <a:r>
              <a:rPr lang="hu-HU" sz="2400" dirty="0">
                <a:latin typeface="Californian FB" panose="0207040306080B030204" pitchFamily="18" charset="0"/>
              </a:rPr>
              <a:t/>
            </a:r>
            <a:br>
              <a:rPr lang="hu-HU" sz="2400" dirty="0">
                <a:latin typeface="Californian FB" panose="0207040306080B030204" pitchFamily="18" charset="0"/>
              </a:rPr>
            </a:br>
            <a:r>
              <a:rPr lang="hu-HU" sz="2400" b="1" dirty="0" smtClean="0">
                <a:solidFill>
                  <a:schemeClr val="accent6">
                    <a:lumMod val="75000"/>
                  </a:schemeClr>
                </a:solidFill>
                <a:latin typeface="Museo 300" panose="02000000000000000000" pitchFamily="50" charset="-18"/>
              </a:rPr>
              <a:t> </a:t>
            </a:r>
            <a:endParaRPr lang="hu-HU" sz="2400" b="1" dirty="0">
              <a:solidFill>
                <a:schemeClr val="accent6">
                  <a:lumMod val="75000"/>
                </a:schemeClr>
              </a:solidFill>
              <a:latin typeface="Museo 300" panose="02000000000000000000" pitchFamily="50" charset="-18"/>
            </a:endParaRPr>
          </a:p>
        </p:txBody>
      </p:sp>
      <p:sp>
        <p:nvSpPr>
          <p:cNvPr id="5" name="Cím 2"/>
          <p:cNvSpPr txBox="1">
            <a:spLocks/>
          </p:cNvSpPr>
          <p:nvPr/>
        </p:nvSpPr>
        <p:spPr>
          <a:xfrm>
            <a:off x="444137" y="271514"/>
            <a:ext cx="9655629" cy="881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hu-HU" sz="2800" dirty="0">
                <a:solidFill>
                  <a:prstClr val="black"/>
                </a:solidFill>
                <a:latin typeface="Museo 300"/>
              </a:rPr>
              <a:t>Vár u. – Édesanyák u. – Szentvér köz – </a:t>
            </a:r>
          </a:p>
          <a:p>
            <a:pPr lvl="0"/>
            <a:r>
              <a:rPr lang="hu-HU" sz="2800" dirty="0">
                <a:solidFill>
                  <a:prstClr val="black"/>
                </a:solidFill>
                <a:latin typeface="Museo 300"/>
              </a:rPr>
              <a:t>Fáy András u. – Szabadság tér között tervezett kerékpárút</a:t>
            </a:r>
            <a:endParaRPr lang="hu-HU" sz="2800" dirty="0">
              <a:solidFill>
                <a:prstClr val="black"/>
              </a:solidFill>
              <a:latin typeface="Museo 30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9" y="1239430"/>
            <a:ext cx="9929139" cy="478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7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8863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025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4613" cy="380976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239"/>
            <a:ext cx="2694613" cy="380976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108" y="-4592"/>
            <a:ext cx="3479074" cy="491886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13" y="-4592"/>
            <a:ext cx="2641881" cy="3814354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77" y="1902585"/>
            <a:ext cx="3376432" cy="491886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48" y="3048238"/>
            <a:ext cx="2694612" cy="380976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3" y="-1"/>
            <a:ext cx="3389615" cy="49142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6105" y="4206241"/>
            <a:ext cx="3629025" cy="261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208</Words>
  <Application>Microsoft Office PowerPoint</Application>
  <PresentationFormat>Szélesvásznú</PresentationFormat>
  <Paragraphs>68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Californian FB</vt:lpstr>
      <vt:lpstr>Museo 300</vt:lpstr>
      <vt:lpstr>Office-téma</vt:lpstr>
      <vt:lpstr>VÁROSI IFJÚSÁGPOLITIKA</vt:lpstr>
      <vt:lpstr>Ifjúsági és Családi Kuckó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JELENLEGI ALAPRAJZ </vt:lpstr>
      <vt:lpstr> TERVEZETT ALAPRAJZ </vt:lpstr>
      <vt:lpstr>Multifunkcionális központ kialakítása</vt:lpstr>
      <vt:lpstr>Multifunkcionális központ kialakítása</vt:lpstr>
      <vt:lpstr>Multifunkcionális központ kialakítása</vt:lpstr>
      <vt:lpstr>Multifunkcionális központ kialakítása</vt:lpstr>
      <vt:lpstr>PowerPoint bemutató</vt:lpstr>
      <vt:lpstr>Sportkomplexum kialakítása a volt cipőgyár épületében </vt:lpstr>
      <vt:lpstr> </vt:lpstr>
      <vt:lpstr> </vt:lpstr>
      <vt:lpstr>PowerPoint bemutató</vt:lpstr>
      <vt:lpstr>PowerPoint bemutató</vt:lpstr>
      <vt:lpstr>Térfigyelő rendszer kiépítése</vt:lpstr>
      <vt:lpstr>Térfigyelő rendszer kiépítése</vt:lpstr>
      <vt:lpstr>Diszpécserközpont működtetése</vt:lpstr>
      <vt:lpstr>„ZÖLD” KÖZLEKEDÉS</vt:lpstr>
      <vt:lpstr>Kerékpárutak építése  Biztonsági sávok kialakítása  Kerékpáros közlekedési  koncepció készítése  Fedett kerékpártárolók kihelyezése  </vt:lpstr>
      <vt:lpstr>  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Belus Tamas</dc:creator>
  <cp:lastModifiedBy>Titkárság</cp:lastModifiedBy>
  <cp:revision>27</cp:revision>
  <dcterms:created xsi:type="dcterms:W3CDTF">2016-03-04T12:43:08Z</dcterms:created>
  <dcterms:modified xsi:type="dcterms:W3CDTF">2018-07-18T09:01:43Z</dcterms:modified>
</cp:coreProperties>
</file>